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M Sans Semi Bold" panose="020B0604020202020204" charset="0"/>
      <p:regular r:id="rId11"/>
    </p:embeddedFont>
    <p:embeddedFont>
      <p:font typeface="Inter Medium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8604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45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Diabetes Prediction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222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Diabetes affects millions worldwide. Early detection prevents health problems and saves money.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031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Our project uses machine learning to predict diabetes risk using the Pima Indians dataset.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841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By Zagros Baban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1021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Supervised By :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Dr.Matteo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Francia</a:t>
            </a: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20B79-7907-D9A2-4DB3-3FE5BC2835F3}"/>
              </a:ext>
            </a:extLst>
          </p:cNvPr>
          <p:cNvSpPr txBox="1"/>
          <p:nvPr/>
        </p:nvSpPr>
        <p:spPr>
          <a:xfrm>
            <a:off x="11745686" y="713014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A6F44-0109-E016-CAA9-AAFF1F0D94C0}"/>
              </a:ext>
            </a:extLst>
          </p:cNvPr>
          <p:cNvSpPr txBox="1"/>
          <p:nvPr/>
        </p:nvSpPr>
        <p:spPr>
          <a:xfrm>
            <a:off x="12660086" y="7413172"/>
            <a:ext cx="1970314" cy="8164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27089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Scientist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Cleaned data, created visualizations, built and evaluated the model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963" y="527089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ML Engineer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Developed and optimized machine learning algorithms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065" y="527089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Documentation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Created report and visualizations for stakeholders</a:t>
            </a:r>
            <a:endParaRPr lang="en-US" sz="17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16730F-A5FF-97E5-4917-75E794E94F2B}"/>
              </a:ext>
            </a:extLst>
          </p:cNvPr>
          <p:cNvSpPr txBox="1"/>
          <p:nvPr/>
        </p:nvSpPr>
        <p:spPr>
          <a:xfrm>
            <a:off x="12660086" y="7413172"/>
            <a:ext cx="1970314" cy="8164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2531" y="4262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Related Research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87682" y="1475233"/>
            <a:ext cx="30480" cy="4063722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012353" y="171514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532531" y="14752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01" y="151773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21752" y="15531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Smith et al. (1988)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921752" y="204351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Used logistic regression with the Pima dataset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2353" y="309996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532531" y="286004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01" y="2945059"/>
            <a:ext cx="340162" cy="34016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921752" y="2937916"/>
            <a:ext cx="32395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Sisodia &amp; Sisodia (2018)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921752" y="3428334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Compared SVM, Decision Trees, and Naive Bayes; SVM performed best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012353" y="484767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532531" y="460776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01" y="4650272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921752" y="4685634"/>
            <a:ext cx="30074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Kavakiotis et al. (2017)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1921752" y="517605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Found Random Forest effective for diabetes prediction</a:t>
            </a:r>
            <a:endParaRPr lang="en-US" sz="17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CFD925-0881-31EB-7D9D-CAC65570857C}"/>
              </a:ext>
            </a:extLst>
          </p:cNvPr>
          <p:cNvSpPr txBox="1"/>
          <p:nvPr/>
        </p:nvSpPr>
        <p:spPr>
          <a:xfrm>
            <a:off x="617601" y="6161314"/>
            <a:ext cx="7570633" cy="17158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Researchers have applied various machine learning techniques to diabetes prediction. Common evaluation metrics include accuracy, precision, recall, F1-score, and confusion matrices. Most studies emphasize the importance of thorough exploratory data analysis before model building.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914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440365"/>
            <a:ext cx="7556421" cy="5156835"/>
          </a:xfrm>
          <a:prstGeom prst="roundRect">
            <a:avLst>
              <a:gd name="adj" fmla="val 66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87810" y="1447985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14624" y="159169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Source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159169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UCI Machine Learning Repository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246120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14624" y="260491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Participants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260491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768 women of Pima Indian heritage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3474429"/>
            <a:ext cx="7541181" cy="21019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14624" y="361813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Features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3618137"/>
            <a:ext cx="3313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Pregnancies, Glucose, BloodPressure, SkinThickness, Insulin, BMI, DiabetesPedigreeFunction, Age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57635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514624" y="572006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Target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72006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Diabetes Outcome (0 = No, 1 = Yes)</a:t>
            </a:r>
            <a:endParaRPr lang="en-US" sz="17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3F9909-48C1-BFD1-6FD6-0271EFC325F6}"/>
              </a:ext>
            </a:extLst>
          </p:cNvPr>
          <p:cNvSpPr txBox="1"/>
          <p:nvPr/>
        </p:nvSpPr>
        <p:spPr>
          <a:xfrm>
            <a:off x="12660086" y="7413172"/>
            <a:ext cx="1970314" cy="8164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E12722-CD36-2C5A-F591-609F2CFA9169}"/>
              </a:ext>
            </a:extLst>
          </p:cNvPr>
          <p:cNvSpPr txBox="1"/>
          <p:nvPr/>
        </p:nvSpPr>
        <p:spPr>
          <a:xfrm>
            <a:off x="6287809" y="6817854"/>
            <a:ext cx="7541181" cy="116955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This binary classification problem uses health data to determine diabetes status. The dataset contains more non-diabetic (65%) than diabetic (35%) cases, creating a slight class imbalance that affects model training.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0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303973" y="3019068"/>
            <a:ext cx="31217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Missing Value Handling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3509486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Replaced zeros in health measurements with median values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Feature Scaling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4589621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Normalized all features to 0-1 range for better model performance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Splitting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5669756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Used 80% for training and 20% for testing the model</a:t>
            </a:r>
            <a:endParaRPr lang="en-US" sz="17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60D56A-2FD2-622C-2380-58CE05E8B801}"/>
              </a:ext>
            </a:extLst>
          </p:cNvPr>
          <p:cNvSpPr txBox="1"/>
          <p:nvPr/>
        </p:nvSpPr>
        <p:spPr>
          <a:xfrm>
            <a:off x="12660086" y="7413172"/>
            <a:ext cx="1970314" cy="8164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511" y="520898"/>
            <a:ext cx="5833705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Exploratory Data Analysis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1" y="1489591"/>
            <a:ext cx="4725472" cy="29204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3203" y="1489591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BMI vs Glucose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623203" y="1898213"/>
            <a:ext cx="834568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Higher values in both metrics indicated increased diabetes risk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11" y="4788098"/>
            <a:ext cx="4725472" cy="2920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23203" y="4788098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Age Distribution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623203" y="5196721"/>
            <a:ext cx="834568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Older participants showed higher diabetes prevalence</a:t>
            </a:r>
            <a:endParaRPr lang="en-US" sz="14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9BFFA-AA19-5426-37D7-F13932B58D22}"/>
              </a:ext>
            </a:extLst>
          </p:cNvPr>
          <p:cNvSpPr txBox="1"/>
          <p:nvPr/>
        </p:nvSpPr>
        <p:spPr>
          <a:xfrm>
            <a:off x="12660086" y="7413172"/>
            <a:ext cx="1970314" cy="8164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5780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Why Random Forest?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613065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Prevents Overfitting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62673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Combines multiple decision trees for better generalization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381476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36106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Handles Complex Patterns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95261" y="4077891"/>
            <a:ext cx="60087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Identifies intricate relationships between health metrics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892" y="517838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Feature Importance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02266" y="5441513"/>
            <a:ext cx="45183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Reveals which health metrics matter most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4773" y="6542008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14718"/>
            <a:ext cx="3668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Works With Small Datasets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09272" y="6805136"/>
            <a:ext cx="39133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Performs well even with limited data</a:t>
            </a:r>
            <a:endParaRPr lang="en-US" sz="17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FC791-ACC1-9369-E0AF-ACEFA2DAB0E3}"/>
              </a:ext>
            </a:extLst>
          </p:cNvPr>
          <p:cNvSpPr txBox="1"/>
          <p:nvPr/>
        </p:nvSpPr>
        <p:spPr>
          <a:xfrm>
            <a:off x="12660086" y="7413172"/>
            <a:ext cx="1970314" cy="8164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325" y="575310"/>
            <a:ext cx="5572601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Results &amp; Conclusions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17325" y="1645563"/>
            <a:ext cx="3684389" cy="689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74%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6754297" y="2595682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Accuracy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217325" y="3047286"/>
            <a:ext cx="368438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Overall prediction accuracy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14967" y="1645563"/>
            <a:ext cx="3684508" cy="689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0.80</a:t>
            </a:r>
            <a:endParaRPr lang="en-US" sz="5400" dirty="0"/>
          </a:p>
        </p:txBody>
      </p:sp>
      <p:sp>
        <p:nvSpPr>
          <p:cNvPr id="8" name="Text 5"/>
          <p:cNvSpPr/>
          <p:nvPr/>
        </p:nvSpPr>
        <p:spPr>
          <a:xfrm>
            <a:off x="10606087" y="2595682"/>
            <a:ext cx="290226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F1-Score (No Diabetes)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214967" y="3047286"/>
            <a:ext cx="3684508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Balance of precision and recall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216146" y="4112300"/>
            <a:ext cx="3684389" cy="689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0.64</a:t>
            </a:r>
            <a:endParaRPr lang="en-US" sz="5400" dirty="0"/>
          </a:p>
        </p:txBody>
      </p:sp>
      <p:sp>
        <p:nvSpPr>
          <p:cNvPr id="11" name="Text 8"/>
          <p:cNvSpPr/>
          <p:nvPr/>
        </p:nvSpPr>
        <p:spPr>
          <a:xfrm>
            <a:off x="8753118" y="5062418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F1-Score (Diabetes)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8216146" y="5514023"/>
            <a:ext cx="368438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Performance on positive cases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17325" y="6083022"/>
            <a:ext cx="768215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Glucose, BMI, and age were the most important predictors. This matches medical knowledge.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217325" y="6986111"/>
            <a:ext cx="768215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Future work: address data imbalance, try other models, and develop a clinical application.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41AC9D-C597-1C1F-04BF-73B6FCA2765F}"/>
              </a:ext>
            </a:extLst>
          </p:cNvPr>
          <p:cNvSpPr txBox="1"/>
          <p:nvPr/>
        </p:nvSpPr>
        <p:spPr>
          <a:xfrm>
            <a:off x="12660086" y="7413172"/>
            <a:ext cx="1970314" cy="8164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416</Words>
  <Application>Microsoft Office PowerPoint</Application>
  <PresentationFormat>Custom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DM Sans Semi Bold</vt:lpstr>
      <vt:lpstr>Inter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Zagros Mohammed Maaroof Baban - zagros.baban@studio.unibo.it</cp:lastModifiedBy>
  <cp:revision>4</cp:revision>
  <dcterms:created xsi:type="dcterms:W3CDTF">2025-05-21T13:51:28Z</dcterms:created>
  <dcterms:modified xsi:type="dcterms:W3CDTF">2025-05-24T18:46:40Z</dcterms:modified>
</cp:coreProperties>
</file>